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D8271-5EF4-E40C-91A8-80A0B1CC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D8BDFF-40B1-3304-2F15-23B7A823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AB09-211C-4313-8ACC-EE96D43B8480}" type="datetimeFigureOut">
              <a:rPr lang="nl-NL" smtClean="0"/>
              <a:t>20-1-2025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59F2D8-0AE0-DFA8-153B-4D1B5FA8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692E40-FF8A-969D-C705-8857E76A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997-932B-4726-A0F2-799B44F5EE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04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5073378-26D8-F30F-429F-46788D70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19FBA7-9B24-2AD6-BD72-1F02786F2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A7E8DE-A048-49A7-BE63-281F57532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DAB09-211C-4313-8ACC-EE96D43B8480}" type="datetimeFigureOut">
              <a:rPr lang="nl-NL" smtClean="0"/>
              <a:t>20-1-2025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F61F83-6DF5-32DF-092E-3937F2D11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754CCF-6BA2-F079-BF4B-9D07B5F82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6997-932B-4726-A0F2-799B44F5EE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1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195FB06-8536-6BDA-B6C7-1DA16BE2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B433D2-2A30-CA72-53D8-EA08C72BEC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EAACC7D-46C8-639E-8748-B7696DC1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1B744A8-17AF-23AE-FDD3-499D3FFB0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36A6E93-36EC-819F-ABB1-EB237B11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A25564B-A334-5500-C7B7-D28AF5AD96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44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774DC6-4F22-271C-0530-824260E2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12DE98-3EE1-CF9B-56FC-B84B3D0CD6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EA4E50D-0E85-1BA2-F00B-241FCC4F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3B80AB-68B6-B20C-FD0E-850124D1F4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3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2CE127D-9D34-A87E-291E-A87EBB5F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0A4FEF-06C1-4F23-140F-35102328A0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40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8D9BE2C-CD7C-418E-EFD8-559AF5C8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0F1F3E-4555-79AA-70F1-10149E1701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3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5ECF906-F5CE-8088-90F4-2C5BCCFDE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8D7BBD-CAE9-1632-52DB-FF1AF9F0AE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2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AFC3BEB-BD7B-2ED0-41F5-50BA8F6E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46F2C591-EEA0-D0E4-42C4-87401D2BF23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89A886C0-EC74-582A-7EA1-C1EC8FC6F0A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E4D6DC79-13E2-BC20-E25C-BD3B49FF98AD}"/>
                </a:ext>
              </a:extLst>
            </p:cNvPr>
            <p:cNvSpPr txBox="1"/>
            <p:nvPr/>
          </p:nvSpPr>
          <p:spPr>
            <a:xfrm>
              <a:off x="722376" y="1106424"/>
              <a:ext cx="8019288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kern="1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Vroeger was opa een hele wilde neushoorn.</a:t>
              </a:r>
            </a:p>
            <a:p>
              <a:r>
                <a:rPr lang="nl-NL" sz="24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 hij was sterk, reuze sterk.</a:t>
              </a:r>
            </a:p>
            <a:p>
              <a:r>
                <a:rPr lang="nl-NL" sz="24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Hij kon wel honderd boomstammen tegelijk optillen.</a:t>
              </a:r>
            </a:p>
            <a:p>
              <a:r>
                <a:rPr lang="nl-NL" sz="24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Maar nu is opa oud </a:t>
              </a:r>
              <a:r>
                <a:rPr lang="nl-NL" sz="2400" dirty="0"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nl-NL" sz="24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Het liefst ligt hij de hele dag in de schaduw te dommelen.</a:t>
              </a:r>
            </a:p>
            <a:p>
              <a:r>
                <a:rPr lang="nl-NL" sz="2400" kern="100" dirty="0">
                  <a:effectLst/>
                  <a:latin typeface="Bodoni MT" panose="020706030806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Vandaag past hij op Rinus en die wil vooral spelen en ravotten.</a:t>
              </a:r>
              <a:endParaRPr lang="nl-NL" sz="1800" kern="100" dirty="0">
                <a:effectLst/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48644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A07E3A-AD24-9140-6A9D-D20EBF213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F16045C-FAE8-AD5E-0311-C8DED54E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C39AA9-CDC2-5DD8-06DD-6E6B6F81FBE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E7951F2-5C94-286D-437B-094663DE78C3}"/>
              </a:ext>
            </a:extLst>
          </p:cNvPr>
          <p:cNvSpPr txBox="1"/>
          <p:nvPr/>
        </p:nvSpPr>
        <p:spPr>
          <a:xfrm>
            <a:off x="265176" y="164592"/>
            <a:ext cx="8019288" cy="612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Mijn opa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Elke zondagmiddag bracht ie </a:t>
            </a:r>
            <a:r>
              <a:rPr lang="nl-N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toffies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voor me mee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weet nog de spelletjes die opa met me </a:t>
            </a:r>
            <a:r>
              <a:rPr lang="nl-N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Restaurantje spelen en m'n opa was de kok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Bokkenwagen spelen en m'n opa was de bok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M'n opa, m'n opa, m'n opa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heel Europa was er niemand zoals hij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M'n opa, m'n opa, m'n opa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niemand was zo aardig voor mij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heel Europa, m'n ouwe opa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Niemand zo aardig voor mij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heel Europa, m'n eigen opa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Niemand zo aardig voor mij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M'n ouwe opa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ik me verveelde ging ik altijd naar hem toe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 verzon een spelletje en nooit was hij te moe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de dijk afrollen en m'n opa was de dijk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Detectiefje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spelen en m'n opa was het lijk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M'n opa, m'n opa, m'n opa ...</a:t>
            </a:r>
          </a:p>
        </p:txBody>
      </p:sp>
      <p:pic>
        <p:nvPicPr>
          <p:cNvPr id="6" name="Mijn opa muziek">
            <a:hlinkClick r:id="" action="ppaction://media"/>
            <a:extLst>
              <a:ext uri="{FF2B5EF4-FFF2-40B4-BE49-F238E27FC236}">
                <a16:creationId xmlns:a16="http://schemas.microsoft.com/office/drawing/2014/main" id="{47D4A308-6B94-C281-1077-1540C4CFE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7912" y="6285050"/>
            <a:ext cx="393118" cy="3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C407A7D-34CB-48FB-48F2-50F61ED7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0C4A07-A617-1484-1C03-A2FA4F5624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69E5566-E60A-7CA2-CF44-0DC5BE5C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30F11E-450D-07BC-6959-497F1F5BFF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458D443-E620-A13C-70D7-2F26D462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6F48D83-D999-63F4-6B6A-0CC9F60CD4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C8B1BA6-F738-85E4-A226-C0DAFAFD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8CEB6F-FB34-D18E-3314-9B19CD20A2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4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E31A751-7272-2651-16F0-DC1BA304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D21B715-17E6-54EB-1739-33BCBC28E2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7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539BA7-7B73-5D33-859F-DA4DF608D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DFBB37-C3F5-0CEF-474A-D50EF07D06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38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211</Words>
  <Application>Microsoft Office PowerPoint</Application>
  <PresentationFormat>Breedbeeld</PresentationFormat>
  <Paragraphs>11</Paragraphs>
  <Slides>16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Bodoni MT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</dc:creator>
  <cp:lastModifiedBy>Phillip de Graaff</cp:lastModifiedBy>
  <cp:revision>4</cp:revision>
  <dcterms:created xsi:type="dcterms:W3CDTF">2024-11-23T13:54:57Z</dcterms:created>
  <dcterms:modified xsi:type="dcterms:W3CDTF">2025-01-20T14:53:57Z</dcterms:modified>
</cp:coreProperties>
</file>